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7" r:id="rId3"/>
    <p:sldId id="257" r:id="rId4"/>
    <p:sldId id="259" r:id="rId5"/>
    <p:sldId id="258" r:id="rId6"/>
    <p:sldId id="260" r:id="rId7"/>
    <p:sldId id="261" r:id="rId8"/>
    <p:sldId id="265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Montserrat SemiBold" pitchFamily="2" charset="0"/>
      <p:bold r:id="rId21"/>
      <p:boldItalic r:id="rId22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5C"/>
    <a:srgbClr val="7A6722"/>
    <a:srgbClr val="0CA787"/>
    <a:srgbClr val="6582C9"/>
    <a:srgbClr val="20315C"/>
    <a:srgbClr val="CFAD31"/>
    <a:srgbClr val="907A28"/>
    <a:srgbClr val="A48B2E"/>
    <a:srgbClr val="CAAD42"/>
    <a:srgbClr val="A48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6D44E-0E16-440A-B1E6-380C5ABA87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81F6A-4484-41E0-B279-E63DCEF8D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399A-EA3F-47AC-8C29-16E55901A198}" type="datetimeFigureOut">
              <a:rPr lang="id-ID" smtClean="0"/>
              <a:t>29/09/2022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227EF-2166-4407-B4A8-3181EE7AFC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2FF9E-A632-462F-8927-A8BCAE6833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DEAC-AB83-4195-8530-FFDC3FFB5E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709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A71B-C750-444F-BE52-173B292384DE}" type="datetimeFigureOut">
              <a:rPr lang="id-ID" smtClean="0"/>
              <a:t>29/09/2022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CC38-AEAF-4106-9356-7DA18BC5D1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11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0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9A7C06-299E-460B-86FF-C34E51B4D19F}"/>
              </a:ext>
            </a:extLst>
          </p:cNvPr>
          <p:cNvSpPr/>
          <p:nvPr userDrawn="1"/>
        </p:nvSpPr>
        <p:spPr>
          <a:xfrm>
            <a:off x="-2178" y="0"/>
            <a:ext cx="12194178" cy="6858000"/>
          </a:xfrm>
          <a:prstGeom prst="rect">
            <a:avLst/>
          </a:prstGeom>
          <a:solidFill>
            <a:srgbClr val="20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55F5CF-2083-40C3-B235-BB609FC3169A}"/>
              </a:ext>
            </a:extLst>
          </p:cNvPr>
          <p:cNvSpPr/>
          <p:nvPr userDrawn="1"/>
        </p:nvSpPr>
        <p:spPr>
          <a:xfrm rot="5400000">
            <a:off x="2202925" y="-1228894"/>
            <a:ext cx="649977" cy="41465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C062A54E-26DD-4770-AFE9-041B54CAE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066" y="1551411"/>
            <a:ext cx="8157030" cy="2558966"/>
          </a:xfrm>
        </p:spPr>
        <p:txBody>
          <a:bodyPr anchor="b"/>
          <a:lstStyle>
            <a:lvl1pPr>
              <a:defRPr lang="id-ID" sz="6000" b="1" kern="12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TITLE</a:t>
            </a:r>
            <a:b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RESEARCH</a:t>
            </a:r>
            <a:endParaRPr lang="id-ID" dirty="0"/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63E79049-1ADD-4097-B904-0804AE60D9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6066" y="4703892"/>
            <a:ext cx="8157030" cy="462175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Affiliation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 | Correspondent email</a:t>
            </a: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  <a:p>
            <a:pPr algn="l">
              <a:spcBef>
                <a:spcPts val="0"/>
              </a:spcBef>
            </a:pP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B978FE8-9737-4DF3-9844-605126B05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6066" y="4205075"/>
            <a:ext cx="8157030" cy="462175"/>
          </a:xfrm>
        </p:spPr>
        <p:txBody>
          <a:bodyPr/>
          <a:lstStyle>
            <a:lvl1pPr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  <a:endParaRPr lang="id-ID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67AD76-3CCE-40F9-B69A-8011BC454105}"/>
              </a:ext>
            </a:extLst>
          </p:cNvPr>
          <p:cNvSpPr txBox="1"/>
          <p:nvPr userDrawn="1"/>
        </p:nvSpPr>
        <p:spPr>
          <a:xfrm>
            <a:off x="8451008" y="625472"/>
            <a:ext cx="3447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The 5</a:t>
            </a:r>
            <a:r>
              <a:rPr lang="en-US" sz="1200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International Conference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on Vocational Education and Technology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October 6</a:t>
            </a:r>
            <a:r>
              <a:rPr lang="en-US" sz="12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th</a:t>
            </a:r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 , 2022</a:t>
            </a:r>
            <a:endParaRPr lang="id-ID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6BCC1D-93BC-4873-8110-20B76DBBD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84" y="577164"/>
            <a:ext cx="1281495" cy="548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24CD2-B846-4B5A-9414-02956AAB5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5" y="555760"/>
            <a:ext cx="776046" cy="548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27A6B-1D50-4A47-9F71-3FDF85E527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98" y="577164"/>
            <a:ext cx="548640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6D7FA-8525-4DF8-BB53-B8E891040A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93" y="577164"/>
            <a:ext cx="5878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9A98-AA5E-4D26-987F-3254E19D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10202136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4509-8BBB-4598-B7E5-6CA3852E5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32" y="2037348"/>
            <a:ext cx="10202136" cy="369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BD7F65-2BD9-4656-8AC3-0F867825F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91855E-FC01-45D3-91B5-31D056C21961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C87D16-6375-4BF0-9EFF-C3DB9FD75AAA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3F69F0-115C-488B-B1B0-4A4CD2273BAD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DAE3B1-2328-40B6-8E56-D3F1AF265491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30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371C-F9D5-4779-8FE3-A6BDEC525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932" y="1611084"/>
            <a:ext cx="4940647" cy="3635832"/>
          </a:xfrm>
          <a:prstGeom prst="rect">
            <a:avLst/>
          </a:prstGeom>
        </p:spPr>
        <p:txBody>
          <a:bodyPr anchor="ctr"/>
          <a:lstStyle>
            <a:lvl1pPr>
              <a:defRPr sz="6000"/>
            </a:lvl1pPr>
          </a:lstStyle>
          <a:p>
            <a:pPr>
              <a:lnSpc>
                <a:spcPct val="80000"/>
              </a:lnSpc>
            </a:pPr>
            <a:r>
              <a:rPr lang="en-US" sz="6000" spc="-300" dirty="0"/>
              <a:t>Your</a:t>
            </a:r>
            <a:br>
              <a:rPr lang="en-US" sz="6000" spc="-300" dirty="0"/>
            </a:br>
            <a:r>
              <a:rPr lang="en-US" sz="6000" spc="-300" dirty="0"/>
              <a:t>Title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A9A4E-BBD2-4556-9D65-136BF856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928" y="2858853"/>
            <a:ext cx="4608140" cy="238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032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08DE4F-327C-42B8-955D-69C3AF8C1603}"/>
              </a:ext>
            </a:extLst>
          </p:cNvPr>
          <p:cNvCxnSpPr>
            <a:cxnSpLocks/>
          </p:cNvCxnSpPr>
          <p:nvPr userDrawn="1"/>
        </p:nvCxnSpPr>
        <p:spPr>
          <a:xfrm>
            <a:off x="6588928" y="2579176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4F9CEA-4413-4356-A0A3-3A19A3B21F1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588928" y="1611084"/>
            <a:ext cx="4608140" cy="6773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2032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D5D7FD-8C86-47FD-B98E-FB6DC8805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3AADFB-1EB5-4260-B280-404BF1844F3F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643674-A7F8-4636-ABE3-2F6FF6E9FB33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2B9CE6-B69A-44DE-A453-78E696A9B7B4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17384B-BB1E-4604-9698-8CB8A4AA915A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17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42D6-026F-489C-95D2-ABF50C5F3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4932" y="1825625"/>
            <a:ext cx="5024868" cy="3906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2E4A6-6070-481D-945C-1638AFC70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24868" cy="3906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CF5FDD-EB8C-449A-9232-4FBF0A5A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10202136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30A64-62DC-436A-A212-DCF5BDDC8BF6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ED1E29D-5007-44F8-99CC-160F955CF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1D8818-A21B-437B-97BA-F5AC3F9F860F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B9A203-48B9-4668-9AB5-C0B7BF6D6503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7CAA59-F5A9-42D5-96FF-09354D70375F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36EEF9-B6B0-45D1-B832-943DABB13BDD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960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A0C13C-7D77-4F76-BED3-FCA148978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6DCE18-C18F-45FA-909C-818A6D097B69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FA39F9-8B45-40A9-B245-8406A4DD4D57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5C5803-307B-42CA-8F0F-FDF0A8947FBE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1D1401-FD7E-4CED-BE67-476BC931BADC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84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A296-0161-498B-9CF2-20EC69B5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5932"/>
            <a:ext cx="6013880" cy="46061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4CF97-02F9-4E4E-9219-BDA5D5276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932" y="2057400"/>
            <a:ext cx="3777093" cy="367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40C54D-D0A2-44F5-BE9B-3A143E086779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257FB7-BE30-4331-97F9-8DD54827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3777093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F7447C-C24F-4A33-8DBB-21EA4D58D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15F32F-66AA-4C14-BF5C-48AC0F99ED58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1756F9-7D3E-4DA5-B7A9-172256CDEA1E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19D21D-0091-405F-A74F-FE732750C1CD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434880-0063-4E79-AF35-B6AD81E1CD02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6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DDE07-A315-4DF7-8EF2-942F5BA25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5932"/>
            <a:ext cx="6013880" cy="4606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02E43-BA31-4864-98CE-73E2B896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932" y="2057400"/>
            <a:ext cx="3777093" cy="3674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88A6C1-322B-491F-BECD-E844E301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125933"/>
            <a:ext cx="3777093" cy="52030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3A764E-9D1B-468E-8611-F6DB249E4619}"/>
              </a:ext>
            </a:extLst>
          </p:cNvPr>
          <p:cNvCxnSpPr>
            <a:cxnSpLocks/>
          </p:cNvCxnSpPr>
          <p:nvPr userDrawn="1"/>
        </p:nvCxnSpPr>
        <p:spPr>
          <a:xfrm>
            <a:off x="1053328" y="1840093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2851E3-5F0D-42C7-A2F7-7678D309D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B4AC98-CBE8-4FE4-AA00-1E11C8E7B8F8}"/>
              </a:ext>
            </a:extLst>
          </p:cNvPr>
          <p:cNvSpPr/>
          <p:nvPr userDrawn="1"/>
        </p:nvSpPr>
        <p:spPr>
          <a:xfrm>
            <a:off x="442784" y="1071225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269CE-2645-467A-A45A-355A395CC0A9}"/>
              </a:ext>
            </a:extLst>
          </p:cNvPr>
          <p:cNvSpPr/>
          <p:nvPr userDrawn="1"/>
        </p:nvSpPr>
        <p:spPr>
          <a:xfrm>
            <a:off x="442784" y="1591529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CB634D-2191-4E94-9E04-19993CC3C5CB}"/>
              </a:ext>
            </a:extLst>
          </p:cNvPr>
          <p:cNvSpPr/>
          <p:nvPr userDrawn="1"/>
        </p:nvSpPr>
        <p:spPr>
          <a:xfrm>
            <a:off x="442785" y="1333041"/>
            <a:ext cx="109415" cy="109415"/>
          </a:xfrm>
          <a:prstGeom prst="ellipse">
            <a:avLst/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DCD2C1-9F9A-49D9-BD3B-AEDBD5EFEAD5}"/>
              </a:ext>
            </a:extLst>
          </p:cNvPr>
          <p:cNvSpPr/>
          <p:nvPr userDrawn="1"/>
        </p:nvSpPr>
        <p:spPr>
          <a:xfrm>
            <a:off x="455209" y="192881"/>
            <a:ext cx="84563" cy="725943"/>
          </a:xfrm>
          <a:prstGeom prst="roundRect">
            <a:avLst>
              <a:gd name="adj" fmla="val 50000"/>
            </a:avLst>
          </a:prstGeom>
          <a:solidFill>
            <a:srgbClr val="7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7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4AEF-E4A8-4CD6-89CD-0151D3B1D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4D099-B6A7-4946-8165-5E022677D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63B591-D4A7-4A5E-834C-3534FE405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193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5608B8-690B-47E4-ACFC-5DD5F939F8DE}"/>
              </a:ext>
            </a:extLst>
          </p:cNvPr>
          <p:cNvSpPr/>
          <p:nvPr userDrawn="1"/>
        </p:nvSpPr>
        <p:spPr>
          <a:xfrm>
            <a:off x="256061" y="3987113"/>
            <a:ext cx="400110" cy="2625222"/>
          </a:xfrm>
          <a:prstGeom prst="roundRect">
            <a:avLst>
              <a:gd name="adj" fmla="val 50000"/>
            </a:avLst>
          </a:prstGeom>
          <a:solidFill>
            <a:srgbClr val="0CA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9727F-E455-480E-90AF-5771C03F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2" y="1335081"/>
            <a:ext cx="10202136" cy="429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PAGE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9D1E-D062-42C7-923E-BBE0D858C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284" y="1989499"/>
            <a:ext cx="10202136" cy="369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9BA99-4667-41D8-B239-8FA3B7F968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2" y="334527"/>
            <a:ext cx="1328691" cy="568846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08CD33-8C16-44AC-80A5-EDC6F61742FA}"/>
              </a:ext>
            </a:extLst>
          </p:cNvPr>
          <p:cNvSpPr txBox="1"/>
          <p:nvPr userDrawn="1"/>
        </p:nvSpPr>
        <p:spPr>
          <a:xfrm rot="16200000">
            <a:off x="-231895" y="5640952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iConvet</a:t>
            </a:r>
            <a:r>
              <a:rPr lang="en-US" sz="140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 2022</a:t>
            </a:r>
            <a:endParaRPr lang="id-ID" sz="1400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85BF2-2B64-4C4A-92EA-33CA2FD86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08" y="6119324"/>
            <a:ext cx="868257" cy="605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FB74054-31BF-49C5-9BD4-C062231D94DE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071469-9907-426F-B832-96ED86198E1F}"/>
              </a:ext>
            </a:extLst>
          </p:cNvPr>
          <p:cNvSpPr/>
          <p:nvPr userDrawn="1"/>
        </p:nvSpPr>
        <p:spPr>
          <a:xfrm>
            <a:off x="381434" y="4113721"/>
            <a:ext cx="163722" cy="1637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38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d-ID" sz="2800" b="1" kern="1200" dirty="0" smtClean="0">
          <a:solidFill>
            <a:srgbClr val="20325C"/>
          </a:solidFill>
          <a:latin typeface="Montserrat" panose="000005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d-ID" sz="1600" b="0" i="0" kern="1200" dirty="0">
          <a:solidFill>
            <a:srgbClr val="20325C"/>
          </a:solidFill>
          <a:effectLst/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2A6E-4FB2-42CA-9E1B-8EC872E6B9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3965" y="1719944"/>
            <a:ext cx="2333625" cy="3844925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0" b="1" spc="-300" dirty="0">
                <a:solidFill>
                  <a:srgbClr val="20325C"/>
                </a:solidFill>
                <a:latin typeface="Montserrat" panose="00000500000000000000" pitchFamily="2" charset="0"/>
                <a:ea typeface="Roboto" panose="02000000000000000000" pitchFamily="2" charset="0"/>
              </a:rPr>
              <a:t>01</a:t>
            </a:r>
            <a:endParaRPr lang="id-ID" sz="14000" b="1" spc="-300" dirty="0">
              <a:solidFill>
                <a:srgbClr val="20325C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C3BFCD-44E5-446D-8F4E-74FC9BEBF8DB}"/>
              </a:ext>
            </a:extLst>
          </p:cNvPr>
          <p:cNvSpPr txBox="1">
            <a:spLocks/>
          </p:cNvSpPr>
          <p:nvPr/>
        </p:nvSpPr>
        <p:spPr>
          <a:xfrm>
            <a:off x="3586916" y="2173160"/>
            <a:ext cx="7624666" cy="3976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Refer to the </a:t>
            </a:r>
            <a:r>
              <a:rPr lang="en-US" sz="1600" i="0" dirty="0" err="1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IConVET</a:t>
            </a: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 PowerPoint template as a guide for formats and presentation recommendations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Page set-up: </a:t>
            </a:r>
            <a:r>
              <a:rPr lang="en-US" sz="1600" i="0" dirty="0" err="1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IConVET</a:t>
            </a: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 uses a widescreen 16:9 aspect ratio for all presentations.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Leave 1/2″ or 1cm margin on all four sides.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No logos are permitted except on the title page.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High contrast is important. Use black or dark colored fonts on a white background.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Use Montserrat or a similar sans serif font. Do not use font sizes smaller than 16 point.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For pages with text only, use no more than 30 words and no more than 6 lines, per slide.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For illustrations, make all lines, numbers, and captions of sufficient thickness and size so that they are projected clearly. </a:t>
            </a:r>
            <a:endParaRPr lang="id-ID" sz="1600" dirty="0">
              <a:solidFill>
                <a:srgbClr val="20325C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22EF54-0515-4199-B412-EB34E4A29888}"/>
              </a:ext>
            </a:extLst>
          </p:cNvPr>
          <p:cNvSpPr txBox="1">
            <a:spLocks/>
          </p:cNvSpPr>
          <p:nvPr/>
        </p:nvSpPr>
        <p:spPr>
          <a:xfrm>
            <a:off x="3569662" y="1278615"/>
            <a:ext cx="7282368" cy="55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20325C"/>
                </a:solidFill>
                <a:latin typeface="Montserrat" panose="00000500000000000000" pitchFamily="2" charset="0"/>
              </a:rPr>
              <a:t>Presentation Preparation Instructions</a:t>
            </a:r>
            <a:endParaRPr lang="en-US" sz="2000" b="1" i="0" dirty="0">
              <a:solidFill>
                <a:srgbClr val="20325C"/>
              </a:solidFill>
              <a:effectLst/>
              <a:latin typeface="Montserrat" panose="000005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C6B7E9-4E66-4C53-8E67-D04037642A88}"/>
              </a:ext>
            </a:extLst>
          </p:cNvPr>
          <p:cNvCxnSpPr>
            <a:cxnSpLocks/>
          </p:cNvCxnSpPr>
          <p:nvPr/>
        </p:nvCxnSpPr>
        <p:spPr>
          <a:xfrm>
            <a:off x="3586916" y="1950161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08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2A6E-4FB2-42CA-9E1B-8EC872E6B9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4237" y="1595696"/>
            <a:ext cx="5211763" cy="3843337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SUGGESTIONS</a:t>
            </a:r>
            <a:endParaRPr lang="id-ID" sz="4400" b="1" spc="-300" dirty="0">
              <a:solidFill>
                <a:srgbClr val="20325C"/>
              </a:solidFill>
              <a:latin typeface="Montserrat" panose="000005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DBF0-DF70-4BA3-9426-188C238F17F0}"/>
              </a:ext>
            </a:extLst>
          </p:cNvPr>
          <p:cNvSpPr txBox="1">
            <a:spLocks/>
          </p:cNvSpPr>
          <p:nvPr/>
        </p:nvSpPr>
        <p:spPr>
          <a:xfrm>
            <a:off x="6516914" y="2056466"/>
            <a:ext cx="4694668" cy="4058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Briefly outline your talk and what will be covered.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Define your problem. What led to your work? What were your objectives?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Use your presentation to visualize the essential points of your talk. Be selective.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Keep concepts as simple as possible and limit each page to one main idea.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Use several simple figures rather than one complicated one, especially if you plan to discuss it at length.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Make a clear conclusion. Suggest potential applications.</a:t>
            </a:r>
          </a:p>
          <a:p>
            <a:pPr algn="l" fontAlgn="base">
              <a:spcBef>
                <a:spcPts val="600"/>
              </a:spcBef>
              <a:buFont typeface="+mj-lt"/>
              <a:buAutoNum type="arabicPeriod"/>
            </a:pPr>
            <a:r>
              <a:rPr lang="en-US" sz="1600" b="0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Rehearse your talk aloud with a private audience. Practice with your final electronic presentation.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A1F8F2-0D78-473E-A775-D73034A067FD}"/>
              </a:ext>
            </a:extLst>
          </p:cNvPr>
          <p:cNvSpPr txBox="1">
            <a:spLocks/>
          </p:cNvSpPr>
          <p:nvPr/>
        </p:nvSpPr>
        <p:spPr>
          <a:xfrm>
            <a:off x="6516914" y="1121560"/>
            <a:ext cx="4694668" cy="94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i="0" dirty="0">
                <a:solidFill>
                  <a:srgbClr val="20325C"/>
                </a:solidFill>
                <a:effectLst/>
                <a:latin typeface="Montserrat" panose="00000500000000000000" pitchFamily="2" charset="0"/>
              </a:rPr>
              <a:t>FOR A GOOD PRESENTATION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3F574B-0D05-44C5-86C3-27154E9EF7BF}"/>
              </a:ext>
            </a:extLst>
          </p:cNvPr>
          <p:cNvCxnSpPr>
            <a:cxnSpLocks/>
          </p:cNvCxnSpPr>
          <p:nvPr/>
        </p:nvCxnSpPr>
        <p:spPr>
          <a:xfrm>
            <a:off x="6603442" y="1802922"/>
            <a:ext cx="2537597" cy="0"/>
          </a:xfrm>
          <a:prstGeom prst="line">
            <a:avLst/>
          </a:prstGeom>
          <a:ln w="12700">
            <a:solidFill>
              <a:srgbClr val="203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EC5BB94-E05A-4B1A-AC6C-4ED58427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TITLE</a:t>
            </a:r>
            <a:b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RESEARCH</a:t>
            </a:r>
            <a:endParaRPr lang="id-ID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F81B33-386E-4077-A69E-A5D99FB83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Affiliation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rPr>
              <a:t> | Correspondent email</a:t>
            </a:r>
            <a:endParaRPr lang="id-ID" sz="1600" dirty="0">
              <a:solidFill>
                <a:schemeClr val="bg1"/>
              </a:solidFill>
              <a:latin typeface="Montserrat" panose="00000500000000000000" pitchFamily="2" charset="0"/>
              <a:ea typeface="Roboto" panose="020000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E34B1AB-B48E-483D-9391-0CA7E19B07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 Name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51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564F-0171-418E-8F92-B53E7EAA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307F-75D8-49C4-B4E6-AB92E339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293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1BA5-0178-4C9B-85C6-C20864A0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1803-45F8-4019-86AE-0D69D90A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458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5FF0-69B1-4C67-BC9D-C95CA310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RESULT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7E90-6B27-4F01-A159-0DBD6303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749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6BF0-C82B-4B69-A59C-98F2C95C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1F56-AF6B-4CC8-A171-D78ECC87E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301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3F75B-959F-4979-A3C3-FC60B5685D3F}"/>
              </a:ext>
            </a:extLst>
          </p:cNvPr>
          <p:cNvCxnSpPr>
            <a:cxnSpLocks/>
          </p:cNvCxnSpPr>
          <p:nvPr/>
        </p:nvCxnSpPr>
        <p:spPr>
          <a:xfrm>
            <a:off x="2521267" y="4294590"/>
            <a:ext cx="2537597" cy="0"/>
          </a:xfrm>
          <a:prstGeom prst="line">
            <a:avLst/>
          </a:prstGeom>
          <a:ln w="12700">
            <a:solidFill>
              <a:srgbClr val="BDD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4BFD5F-FA41-4795-976F-0D435F5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10" y="1587698"/>
            <a:ext cx="7571436" cy="2558966"/>
          </a:xfrm>
        </p:spPr>
        <p:txBody>
          <a:bodyPr>
            <a:normAutofit/>
          </a:bodyPr>
          <a:lstStyle/>
          <a:p>
            <a:r>
              <a:rPr lang="en-US" sz="7200" dirty="0"/>
              <a:t>Thank You.</a:t>
            </a:r>
            <a:endParaRPr lang="id-ID" sz="7200" dirty="0"/>
          </a:p>
        </p:txBody>
      </p:sp>
    </p:spTree>
    <p:extLst>
      <p:ext uri="{BB962C8B-B14F-4D97-AF65-F5344CB8AC3E}">
        <p14:creationId xmlns:p14="http://schemas.microsoft.com/office/powerpoint/2010/main" val="365997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FD5F-FA41-4795-976F-0D435F5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80" y="2260273"/>
            <a:ext cx="7571436" cy="1892964"/>
          </a:xfrm>
        </p:spPr>
        <p:txBody>
          <a:bodyPr>
            <a:noAutofit/>
          </a:bodyPr>
          <a:lstStyle/>
          <a:p>
            <a:pPr algn="ctr"/>
            <a:r>
              <a:rPr lang="en-US" sz="13000" spc="200" dirty="0"/>
              <a:t>Q</a:t>
            </a:r>
            <a:r>
              <a:rPr lang="en-US" sz="13000" b="0" spc="200" dirty="0"/>
              <a:t>  </a:t>
            </a:r>
            <a:r>
              <a:rPr lang="en-US" sz="13000" spc="200" dirty="0"/>
              <a:t>A</a:t>
            </a:r>
            <a:endParaRPr lang="id-ID" sz="13000" spc="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A45C47-94A4-43CE-BCF4-6C805E8EF417}"/>
              </a:ext>
            </a:extLst>
          </p:cNvPr>
          <p:cNvSpPr txBox="1">
            <a:spLocks/>
          </p:cNvSpPr>
          <p:nvPr/>
        </p:nvSpPr>
        <p:spPr>
          <a:xfrm>
            <a:off x="2310282" y="3429000"/>
            <a:ext cx="7571436" cy="938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d-ID" sz="60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Roboto" panose="02000000000000000000" pitchFamily="2" charset="0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b="0" spc="200" dirty="0"/>
              <a:t>&amp;</a:t>
            </a:r>
            <a:endParaRPr lang="en-US" sz="13000" spc="200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9BC8B2F-7138-4CDF-9D94-89525DA11C2C}"/>
              </a:ext>
            </a:extLst>
          </p:cNvPr>
          <p:cNvSpPr/>
          <p:nvPr/>
        </p:nvSpPr>
        <p:spPr>
          <a:xfrm rot="8100000">
            <a:off x="5063065" y="2751309"/>
            <a:ext cx="2191947" cy="1862711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818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259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</vt:lpstr>
      <vt:lpstr>Montserrat SemiBold</vt:lpstr>
      <vt:lpstr>Calibri</vt:lpstr>
      <vt:lpstr>Arial</vt:lpstr>
      <vt:lpstr>Office Theme</vt:lpstr>
      <vt:lpstr>01</vt:lpstr>
      <vt:lpstr>SUGGESTIONS</vt:lpstr>
      <vt:lpstr>TITLE RESEARCH</vt:lpstr>
      <vt:lpstr>INTRODUCTION</vt:lpstr>
      <vt:lpstr>METHOD</vt:lpstr>
      <vt:lpstr>RESULT AND DISCUSSION</vt:lpstr>
      <vt:lpstr>CONCLUSION</vt:lpstr>
      <vt:lpstr>Thank You.</vt:lpstr>
      <vt:lpstr>Q 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 pascima</dc:creator>
  <cp:lastModifiedBy>gus pascima</cp:lastModifiedBy>
  <cp:revision>22</cp:revision>
  <dcterms:created xsi:type="dcterms:W3CDTF">2020-10-21T14:38:52Z</dcterms:created>
  <dcterms:modified xsi:type="dcterms:W3CDTF">2022-09-28T23:36:05Z</dcterms:modified>
</cp:coreProperties>
</file>