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58" r:id="rId4"/>
    <p:sldId id="260" r:id="rId5"/>
    <p:sldId id="261" r:id="rId6"/>
    <p:sldId id="265" r:id="rId7"/>
    <p:sldId id="266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itchFamily="2" charset="0"/>
      <p:regular r:id="rId15"/>
      <p:bold r:id="rId16"/>
      <p:italic r:id="rId17"/>
      <p:boldItalic r:id="rId18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CE5"/>
    <a:srgbClr val="151853"/>
    <a:srgbClr val="20325C"/>
    <a:srgbClr val="7A6722"/>
    <a:srgbClr val="0CA787"/>
    <a:srgbClr val="6582C9"/>
    <a:srgbClr val="20315C"/>
    <a:srgbClr val="CFAD31"/>
    <a:srgbClr val="907A28"/>
    <a:srgbClr val="A48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6D44E-0E16-440A-B1E6-380C5ABA87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81F6A-4484-41E0-B279-E63DCEF8D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399A-EA3F-47AC-8C29-16E55901A198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227EF-2166-4407-B4A8-3181EE7AF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2FF9E-A632-462F-8927-A8BCAE6833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DEAC-AB83-4195-8530-FFDC3FFB5E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09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A71B-C750-444F-BE52-173B292384DE}" type="datetimeFigureOut">
              <a:rPr lang="id-ID" smtClean="0"/>
              <a:t>21/09/2022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CC38-AEAF-4106-9356-7DA18BC5D1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11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0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9A7C06-299E-460B-86FF-C34E51B4D19F}"/>
              </a:ext>
            </a:extLst>
          </p:cNvPr>
          <p:cNvSpPr/>
          <p:nvPr userDrawn="1"/>
        </p:nvSpPr>
        <p:spPr>
          <a:xfrm>
            <a:off x="-2178" y="0"/>
            <a:ext cx="12194178" cy="6858000"/>
          </a:xfrm>
          <a:prstGeom prst="rect">
            <a:avLst/>
          </a:prstGeom>
          <a:solidFill>
            <a:srgbClr val="151853"/>
          </a:solidFill>
          <a:ln>
            <a:solidFill>
              <a:srgbClr val="151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5F5CF-2083-40C3-B235-BB609FC3169A}"/>
              </a:ext>
            </a:extLst>
          </p:cNvPr>
          <p:cNvSpPr/>
          <p:nvPr userDrawn="1"/>
        </p:nvSpPr>
        <p:spPr>
          <a:xfrm rot="5400000">
            <a:off x="2344968" y="-1232821"/>
            <a:ext cx="662673" cy="41290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C062A54E-26DD-4770-AFE9-041B54CAE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066" y="1551411"/>
            <a:ext cx="8157030" cy="2558966"/>
          </a:xfrm>
        </p:spPr>
        <p:txBody>
          <a:bodyPr anchor="b"/>
          <a:lstStyle>
            <a:lvl1pPr>
              <a:defRPr lang="id-ID" sz="6000" b="1" kern="12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TITLE</a:t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RESEARCH</a:t>
            </a:r>
            <a:endParaRPr lang="id-ID" dirty="0"/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63E79049-1ADD-4097-B904-0804AE60D9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6066" y="4703892"/>
            <a:ext cx="8157030" cy="462175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Affiliation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 | Correspondent email</a:t>
            </a: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  <a:p>
            <a:pPr algn="l">
              <a:spcBef>
                <a:spcPts val="0"/>
              </a:spcBef>
            </a:pP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B978FE8-9737-4DF3-9844-605126B05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6066" y="4205075"/>
            <a:ext cx="8157030" cy="462175"/>
          </a:xfr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  <a:endParaRPr lang="id-ID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67AD76-3CCE-40F9-B69A-8011BC454105}"/>
              </a:ext>
            </a:extLst>
          </p:cNvPr>
          <p:cNvSpPr txBox="1"/>
          <p:nvPr userDrawn="1"/>
        </p:nvSpPr>
        <p:spPr>
          <a:xfrm>
            <a:off x="7590812" y="625472"/>
            <a:ext cx="4308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The 2</a:t>
            </a:r>
            <a:r>
              <a:rPr lang="en-US" sz="1200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nd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International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Joint Conference on Hospitality &amp; Tourism 2022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October 6th to 7th, 2022 </a:t>
            </a:r>
            <a:endParaRPr lang="id-ID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24CD2-B846-4B5A-9414-02956AAB5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1" y="564843"/>
            <a:ext cx="776046" cy="54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27A6B-1D50-4A47-9F71-3FDF85E527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9" y="564843"/>
            <a:ext cx="548640" cy="54864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3B26C9A-4185-DA8C-4834-8D966A34C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6" y="564843"/>
            <a:ext cx="576246" cy="5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83DB4-4618-DA4E-7299-D0E080B062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6385" y="564553"/>
            <a:ext cx="649692" cy="547200"/>
          </a:xfrm>
          <a:prstGeom prst="rect">
            <a:avLst/>
          </a:prstGeom>
        </p:spPr>
      </p:pic>
      <p:pic>
        <p:nvPicPr>
          <p:cNvPr id="1026" name="Picture 2" descr="G20 Presidency of Indonesia Logo Vector Format (CDR, EPS, AI, SVG, PNG)">
            <a:extLst>
              <a:ext uri="{FF2B5EF4-FFF2-40B4-BE49-F238E27FC236}">
                <a16:creationId xmlns:a16="http://schemas.microsoft.com/office/drawing/2014/main" id="{F200838D-A61B-4A86-46B6-B87A357E3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51" y="550485"/>
            <a:ext cx="1000594" cy="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9A98-AA5E-4D26-987F-3254E19D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10202136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4509-8BBB-4598-B7E5-6CA3852E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32" y="2037348"/>
            <a:ext cx="10202136" cy="369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BD7F65-2BD9-4656-8AC3-0F867825F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73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371C-F9D5-4779-8FE3-A6BDEC525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932" y="1611084"/>
            <a:ext cx="4940647" cy="3635832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pPr>
              <a:lnSpc>
                <a:spcPct val="80000"/>
              </a:lnSpc>
            </a:pPr>
            <a:r>
              <a:rPr lang="en-US" sz="6000" spc="-300" dirty="0"/>
              <a:t>Your</a:t>
            </a:r>
            <a:br>
              <a:rPr lang="en-US" sz="6000" spc="-300" dirty="0"/>
            </a:br>
            <a:r>
              <a:rPr lang="en-US" sz="6000" spc="-300" dirty="0"/>
              <a:t>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A9A4E-BBD2-4556-9D65-136BF856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28" y="2858853"/>
            <a:ext cx="4608140" cy="238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032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08DE4F-327C-42B8-955D-69C3AF8C1603}"/>
              </a:ext>
            </a:extLst>
          </p:cNvPr>
          <p:cNvCxnSpPr>
            <a:cxnSpLocks/>
          </p:cNvCxnSpPr>
          <p:nvPr userDrawn="1"/>
        </p:nvCxnSpPr>
        <p:spPr>
          <a:xfrm>
            <a:off x="6588928" y="2579176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4F9CEA-4413-4356-A0A3-3A19A3B21F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588928" y="1611084"/>
            <a:ext cx="4608140" cy="6773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2032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D5D7FD-8C86-47FD-B98E-FB6DC8805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17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42D6-026F-489C-95D2-ABF50C5F3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932" y="1825625"/>
            <a:ext cx="5024868" cy="3906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2E4A6-6070-481D-945C-1638AFC70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24868" cy="3906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CF5FDD-EB8C-449A-9232-4FBF0A5A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10202136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30A64-62DC-436A-A212-DCF5BDDC8BF6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D1E29D-5007-44F8-99CC-160F955C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960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A0C13C-7D77-4F76-BED3-FCA148978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84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A296-0161-498B-9CF2-20EC69B5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5932"/>
            <a:ext cx="6013880" cy="460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CF97-02F9-4E4E-9219-BDA5D5276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32" y="2057400"/>
            <a:ext cx="3777093" cy="367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40C54D-D0A2-44F5-BE9B-3A143E086779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257FB7-BE30-4331-97F9-8DD54827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3777093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F7447C-C24F-4A33-8DBB-21EA4D58D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16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DDE07-A315-4DF7-8EF2-942F5BA25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5932"/>
            <a:ext cx="6013880" cy="4606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02E43-BA31-4864-98CE-73E2B896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32" y="2057400"/>
            <a:ext cx="3777093" cy="3674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88A6C1-322B-491F-BECD-E844E301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3777093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3A764E-9D1B-468E-8611-F6DB249E4619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2851E3-5F0D-42C7-A2F7-7678D309D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487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4AEF-E4A8-4CD6-89CD-0151D3B1D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4D099-B6A7-4946-8165-5E022677D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63B591-D4A7-4A5E-834C-3534FE405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193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5608B8-690B-47E4-ACFC-5DD5F939F8DE}"/>
              </a:ext>
            </a:extLst>
          </p:cNvPr>
          <p:cNvSpPr/>
          <p:nvPr userDrawn="1"/>
        </p:nvSpPr>
        <p:spPr>
          <a:xfrm rot="5400000">
            <a:off x="7422529" y="2081817"/>
            <a:ext cx="405719" cy="8753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4A7CC1"/>
              </a:gs>
              <a:gs pos="57000">
                <a:srgbClr val="385A9C"/>
              </a:gs>
              <a:gs pos="0">
                <a:srgbClr val="151853"/>
              </a:gs>
              <a:gs pos="100000">
                <a:srgbClr val="5B9CE5"/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9727F-E455-480E-90AF-5771C03F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335081"/>
            <a:ext cx="10202136" cy="429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PAGE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9D1E-D062-42C7-923E-BBE0D858C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284" y="1989499"/>
            <a:ext cx="10202136" cy="369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8CD33-8C16-44AC-80A5-EDC6F61742FA}"/>
              </a:ext>
            </a:extLst>
          </p:cNvPr>
          <p:cNvSpPr txBox="1"/>
          <p:nvPr userDrawn="1"/>
        </p:nvSpPr>
        <p:spPr>
          <a:xfrm>
            <a:off x="5507116" y="6299105"/>
            <a:ext cx="620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Montserrat" pitchFamily="2" charset="0"/>
              </a:rPr>
              <a:t>The 2</a:t>
            </a:r>
            <a:r>
              <a:rPr lang="en-US" sz="1400" b="0" baseline="30000" dirty="0">
                <a:solidFill>
                  <a:schemeClr val="bg1"/>
                </a:solidFill>
                <a:latin typeface="Montserrat" pitchFamily="2" charset="0"/>
              </a:rPr>
              <a:t>nd</a:t>
            </a:r>
            <a:r>
              <a:rPr lang="en-US" sz="1400" b="0" dirty="0">
                <a:solidFill>
                  <a:schemeClr val="bg1"/>
                </a:solidFill>
                <a:latin typeface="Montserrat" pitchFamily="2" charset="0"/>
              </a:rPr>
              <a:t> International Joint Conference on Hospitality &amp; Tourism 2022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071469-9907-426F-B832-96ED86198E1F}"/>
              </a:ext>
            </a:extLst>
          </p:cNvPr>
          <p:cNvSpPr/>
          <p:nvPr userDrawn="1"/>
        </p:nvSpPr>
        <p:spPr>
          <a:xfrm>
            <a:off x="381434" y="4113721"/>
            <a:ext cx="163722" cy="1637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CE676B-BFC7-E510-7527-FD36B4439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4" y="430421"/>
            <a:ext cx="2248377" cy="6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173080F-FBD4-8BAF-FEA5-1F7C0BC4DCE7}"/>
              </a:ext>
            </a:extLst>
          </p:cNvPr>
          <p:cNvSpPr/>
          <p:nvPr userDrawn="1"/>
        </p:nvSpPr>
        <p:spPr>
          <a:xfrm>
            <a:off x="3348266" y="6329660"/>
            <a:ext cx="246742" cy="2467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8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d-ID" sz="2800" b="1" kern="1200" dirty="0" smtClean="0">
          <a:solidFill>
            <a:srgbClr val="20325C"/>
          </a:solidFill>
          <a:latin typeface="Montserrat" panose="000005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600" b="0" i="0" kern="1200" dirty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EC5BB94-E05A-4B1A-AC6C-4ED5842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TITLE</a:t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RESEARCH</a:t>
            </a:r>
            <a:endParaRPr lang="id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F81B33-386E-4077-A69E-A5D99FB83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Affiliation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 | Correspondent email</a:t>
            </a: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34B1AB-B48E-483D-9391-0CA7E19B0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 Name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512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564F-0171-418E-8F92-B53E7EAA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307F-75D8-49C4-B4E6-AB92E339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293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1BA5-0178-4C9B-85C6-C20864A0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1803-45F8-4019-86AE-0D69D90A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458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5FF0-69B1-4C67-BC9D-C95CA310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RESULT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7E90-6B27-4F01-A159-0DBD6303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749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6BF0-C82B-4B69-A59C-98F2C95C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1F56-AF6B-4CC8-A171-D78ECC87E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30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3F75B-959F-4979-A3C3-FC60B5685D3F}"/>
              </a:ext>
            </a:extLst>
          </p:cNvPr>
          <p:cNvCxnSpPr>
            <a:cxnSpLocks/>
          </p:cNvCxnSpPr>
          <p:nvPr/>
        </p:nvCxnSpPr>
        <p:spPr>
          <a:xfrm>
            <a:off x="2521267" y="4294590"/>
            <a:ext cx="2537597" cy="0"/>
          </a:xfrm>
          <a:prstGeom prst="line">
            <a:avLst/>
          </a:prstGeom>
          <a:ln w="12700">
            <a:solidFill>
              <a:srgbClr val="BDD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4BFD5F-FA41-4795-976F-0D435F5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10" y="1587698"/>
            <a:ext cx="7571436" cy="2558966"/>
          </a:xfrm>
        </p:spPr>
        <p:txBody>
          <a:bodyPr>
            <a:normAutofit/>
          </a:bodyPr>
          <a:lstStyle/>
          <a:p>
            <a:r>
              <a:rPr lang="en-US" sz="7200" dirty="0"/>
              <a:t>Thank You.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365997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FD5F-FA41-4795-976F-0D435F5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80" y="2260273"/>
            <a:ext cx="7571436" cy="1892964"/>
          </a:xfrm>
        </p:spPr>
        <p:txBody>
          <a:bodyPr>
            <a:noAutofit/>
          </a:bodyPr>
          <a:lstStyle/>
          <a:p>
            <a:pPr algn="ctr"/>
            <a:r>
              <a:rPr lang="en-US" sz="13000" spc="200" dirty="0"/>
              <a:t>Q</a:t>
            </a:r>
            <a:r>
              <a:rPr lang="en-US" sz="13000" b="0" spc="200" dirty="0"/>
              <a:t>  </a:t>
            </a:r>
            <a:r>
              <a:rPr lang="en-US" sz="13000" spc="200" dirty="0"/>
              <a:t>A</a:t>
            </a:r>
            <a:endParaRPr lang="id-ID" sz="13000" spc="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A45C47-94A4-43CE-BCF4-6C805E8EF417}"/>
              </a:ext>
            </a:extLst>
          </p:cNvPr>
          <p:cNvSpPr txBox="1">
            <a:spLocks/>
          </p:cNvSpPr>
          <p:nvPr/>
        </p:nvSpPr>
        <p:spPr>
          <a:xfrm>
            <a:off x="2310282" y="3429000"/>
            <a:ext cx="7571436" cy="93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b="0" spc="200" dirty="0"/>
              <a:t>&amp;</a:t>
            </a:r>
            <a:endParaRPr lang="en-US" sz="13000" spc="2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9BC8B2F-7138-4CDF-9D94-89525DA11C2C}"/>
              </a:ext>
            </a:extLst>
          </p:cNvPr>
          <p:cNvSpPr/>
          <p:nvPr/>
        </p:nvSpPr>
        <p:spPr>
          <a:xfrm rot="8100000">
            <a:off x="5063065" y="2751309"/>
            <a:ext cx="2191947" cy="1862711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818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Calibri</vt:lpstr>
      <vt:lpstr>Office Theme</vt:lpstr>
      <vt:lpstr>TITLE RESEARCH</vt:lpstr>
      <vt:lpstr>INTRODUCTION</vt:lpstr>
      <vt:lpstr>METHOD</vt:lpstr>
      <vt:lpstr>RESULT AND DISCUSSION</vt:lpstr>
      <vt:lpstr>CONCLUSION</vt:lpstr>
      <vt:lpstr>Thank You.</vt:lpstr>
      <vt:lpstr>Q 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 pascima</dc:creator>
  <cp:lastModifiedBy>gus pascima</cp:lastModifiedBy>
  <cp:revision>24</cp:revision>
  <dcterms:created xsi:type="dcterms:W3CDTF">2020-10-21T14:38:52Z</dcterms:created>
  <dcterms:modified xsi:type="dcterms:W3CDTF">2022-09-21T03:29:08Z</dcterms:modified>
</cp:coreProperties>
</file>